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20"/>
  </p:notesMasterIdLst>
  <p:sldIdLst>
    <p:sldId id="555" r:id="rId4"/>
    <p:sldId id="510" r:id="rId5"/>
    <p:sldId id="524" r:id="rId6"/>
    <p:sldId id="548" r:id="rId7"/>
    <p:sldId id="544" r:id="rId8"/>
    <p:sldId id="553" r:id="rId9"/>
    <p:sldId id="547" r:id="rId10"/>
    <p:sldId id="502" r:id="rId11"/>
    <p:sldId id="550" r:id="rId12"/>
    <p:sldId id="497" r:id="rId13"/>
    <p:sldId id="549" r:id="rId14"/>
    <p:sldId id="551" r:id="rId15"/>
    <p:sldId id="554" r:id="rId16"/>
    <p:sldId id="507" r:id="rId17"/>
    <p:sldId id="501" r:id="rId18"/>
    <p:sldId id="556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黑体" pitchFamily="49" charset="-122"/>
      <p:regular r:id="rId25"/>
    </p:embeddedFont>
    <p:embeddedFont>
      <p:font typeface="幼圆" pitchFamily="49" charset="-122"/>
      <p:regular r:id="rId26"/>
    </p:embeddedFont>
    <p:embeddedFont>
      <p:font typeface="楷体" pitchFamily="49" charset="-122"/>
      <p:regular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6" Type="http://schemas.openxmlformats.org/officeDocument/2006/relationships/image" Target="../media/image69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5" Type="http://schemas.openxmlformats.org/officeDocument/2006/relationships/image" Target="../media/image6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57683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3010384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05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06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90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47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59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56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39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68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5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5798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2726701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49707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8503216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7394722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576927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5148654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9280099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174283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1204018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0735046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4284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97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01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64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71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0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6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0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14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99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2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63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15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61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65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66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94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15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32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43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08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09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27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44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2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3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87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31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4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39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132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53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89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95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3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60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677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29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32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05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9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60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02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85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30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70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01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990686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39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22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60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8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81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39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30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88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05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747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444049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96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302342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69686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81773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889047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468215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3503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6939783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429168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123003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10572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303683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44449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691413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23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78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43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67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644199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7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24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89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29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59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112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77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82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76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13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674830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162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67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90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58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98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029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17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88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51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65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4143453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547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59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22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0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185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88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40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73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5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933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异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分母分数加减法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235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2758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933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异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分母分数加减法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57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以内的数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87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6.xml"/><Relationship Id="rId7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51.bin"/><Relationship Id="rId39" Type="http://schemas.openxmlformats.org/officeDocument/2006/relationships/image" Target="../media/image67.wmf"/><Relationship Id="rId3" Type="http://schemas.openxmlformats.org/officeDocument/2006/relationships/image" Target="../media/image19.jpeg"/><Relationship Id="rId21" Type="http://schemas.openxmlformats.org/officeDocument/2006/relationships/oleObject" Target="../embeddings/oleObject46.bin"/><Relationship Id="rId34" Type="http://schemas.openxmlformats.org/officeDocument/2006/relationships/oleObject" Target="../embeddings/oleObject56.bin"/><Relationship Id="rId42" Type="http://schemas.openxmlformats.org/officeDocument/2006/relationships/oleObject" Target="../embeddings/oleObject60.bin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60.wmf"/><Relationship Id="rId25" Type="http://schemas.openxmlformats.org/officeDocument/2006/relationships/oleObject" Target="../embeddings/oleObject50.bin"/><Relationship Id="rId33" Type="http://schemas.openxmlformats.org/officeDocument/2006/relationships/image" Target="../media/image64.wmf"/><Relationship Id="rId38" Type="http://schemas.openxmlformats.org/officeDocument/2006/relationships/oleObject" Target="../embeddings/oleObject58.bin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29" Type="http://schemas.openxmlformats.org/officeDocument/2006/relationships/image" Target="../media/image62.wmf"/><Relationship Id="rId41" Type="http://schemas.openxmlformats.org/officeDocument/2006/relationships/image" Target="../media/image68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49.bin"/><Relationship Id="rId32" Type="http://schemas.openxmlformats.org/officeDocument/2006/relationships/oleObject" Target="../embeddings/oleObject55.bin"/><Relationship Id="rId37" Type="http://schemas.openxmlformats.org/officeDocument/2006/relationships/image" Target="../media/image66.wmf"/><Relationship Id="rId40" Type="http://schemas.openxmlformats.org/officeDocument/2006/relationships/oleObject" Target="../embeddings/oleObject59.bin"/><Relationship Id="rId5" Type="http://schemas.openxmlformats.org/officeDocument/2006/relationships/image" Target="../media/image54.wmf"/><Relationship Id="rId15" Type="http://schemas.openxmlformats.org/officeDocument/2006/relationships/image" Target="../media/image59.wmf"/><Relationship Id="rId23" Type="http://schemas.openxmlformats.org/officeDocument/2006/relationships/oleObject" Target="../embeddings/oleObject48.bin"/><Relationship Id="rId28" Type="http://schemas.openxmlformats.org/officeDocument/2006/relationships/oleObject" Target="../embeddings/oleObject53.bin"/><Relationship Id="rId36" Type="http://schemas.openxmlformats.org/officeDocument/2006/relationships/oleObject" Target="../embeddings/oleObject57.bin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61.wmf"/><Relationship Id="rId31" Type="http://schemas.openxmlformats.org/officeDocument/2006/relationships/image" Target="../media/image63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7.bin"/><Relationship Id="rId27" Type="http://schemas.openxmlformats.org/officeDocument/2006/relationships/oleObject" Target="../embeddings/oleObject52.bin"/><Relationship Id="rId30" Type="http://schemas.openxmlformats.org/officeDocument/2006/relationships/oleObject" Target="../embeddings/oleObject54.bin"/><Relationship Id="rId35" Type="http://schemas.openxmlformats.org/officeDocument/2006/relationships/image" Target="../media/image65.wmf"/><Relationship Id="rId43" Type="http://schemas.openxmlformats.org/officeDocument/2006/relationships/image" Target="../media/image69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34.png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74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62.bin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image" Target="../media/image78.png"/><Relationship Id="rId7" Type="http://schemas.openxmlformats.org/officeDocument/2006/relationships/image" Target="../media/image76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7.bin"/><Relationship Id="rId5" Type="http://schemas.openxmlformats.org/officeDocument/2006/relationships/image" Target="../media/image75.wmf"/><Relationship Id="rId4" Type="http://schemas.openxmlformats.org/officeDocument/2006/relationships/oleObject" Target="../embeddings/oleObject66.bin"/><Relationship Id="rId9" Type="http://schemas.openxmlformats.org/officeDocument/2006/relationships/image" Target="../media/image7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image" Target="../media/image78.png"/><Relationship Id="rId7" Type="http://schemas.openxmlformats.org/officeDocument/2006/relationships/image" Target="../media/image8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70.bin"/><Relationship Id="rId5" Type="http://schemas.openxmlformats.org/officeDocument/2006/relationships/image" Target="../media/image79.wmf"/><Relationship Id="rId4" Type="http://schemas.openxmlformats.org/officeDocument/2006/relationships/oleObject" Target="../embeddings/oleObject69.bin"/><Relationship Id="rId9" Type="http://schemas.openxmlformats.org/officeDocument/2006/relationships/image" Target="../media/image8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1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3.png"/><Relationship Id="rId10" Type="http://schemas.openxmlformats.org/officeDocument/2006/relationships/image" Target="../media/image8.wmf"/><Relationship Id="rId4" Type="http://schemas.openxmlformats.org/officeDocument/2006/relationships/image" Target="../media/image12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7.wmf"/><Relationship Id="rId1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2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1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6.wmf"/><Relationship Id="rId5" Type="http://schemas.openxmlformats.org/officeDocument/2006/relationships/image" Target="../media/image12.jpeg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8.bin"/><Relationship Id="rId4" Type="http://schemas.openxmlformats.org/officeDocument/2006/relationships/image" Target="../media/image20.jpeg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5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6.wmf"/><Relationship Id="rId10" Type="http://schemas.openxmlformats.org/officeDocument/2006/relationships/image" Target="../media/image24.wmf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19.jpe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20.bin"/><Relationship Id="rId20" Type="http://schemas.openxmlformats.org/officeDocument/2006/relationships/image" Target="../media/image34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42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29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1.wmf"/><Relationship Id="rId20" Type="http://schemas.openxmlformats.org/officeDocument/2006/relationships/image" Target="../media/image43.png"/><Relationship Id="rId1" Type="http://schemas.openxmlformats.org/officeDocument/2006/relationships/vmlDrawing" Target="../drawings/vmlDrawing5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10" Type="http://schemas.openxmlformats.org/officeDocument/2006/relationships/image" Target="../media/image38.wmf"/><Relationship Id="rId19" Type="http://schemas.openxmlformats.org/officeDocument/2006/relationships/image" Target="../media/image19.jpeg"/><Relationship Id="rId4" Type="http://schemas.openxmlformats.org/officeDocument/2006/relationships/image" Target="../media/image35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4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8.wmf"/><Relationship Id="rId3" Type="http://schemas.openxmlformats.org/officeDocument/2006/relationships/image" Target="../media/image19.jpeg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五年级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:a16="http://schemas.microsoft.com/office/drawing/2014/main" xmlns="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:a16="http://schemas.microsoft.com/office/drawing/2014/main" xmlns="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:a16="http://schemas.microsoft.com/office/drawing/2014/main" xmlns="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5" action="ppaction://hlinksldjump"/>
            <a:extLst>
              <a:ext uri="{FF2B5EF4-FFF2-40B4-BE49-F238E27FC236}">
                <a16:creationId xmlns:a16="http://schemas.microsoft.com/office/drawing/2014/main" xmlns="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43" y="1435155"/>
            <a:ext cx="693523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异分母分数加减法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74044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分数加法和减法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410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605405" y="3145942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611560" y="555526"/>
            <a:ext cx="7966754" cy="649288"/>
            <a:chOff x="1001142" y="987574"/>
            <a:chExt cx="7966754" cy="649288"/>
          </a:xfrm>
        </p:grpSpPr>
        <p:sp>
          <p:nvSpPr>
            <p:cNvPr id="70" name="文本框 39942"/>
            <p:cNvSpPr txBox="1">
              <a:spLocks noChangeArrowheads="1"/>
            </p:cNvSpPr>
            <p:nvPr/>
          </p:nvSpPr>
          <p:spPr bwMode="auto">
            <a:xfrm>
              <a:off x="1001142" y="1020673"/>
              <a:ext cx="62007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4</a:t>
              </a:r>
              <a:r>
                <a:rPr lang="en-US" altLang="en-US" sz="24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en-US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448702" y="987574"/>
              <a:ext cx="7519194" cy="649288"/>
              <a:chOff x="1082675" y="1563117"/>
              <a:chExt cx="7519194" cy="64928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082675" y="1590105"/>
                <a:ext cx="7519194" cy="622300"/>
                <a:chOff x="1082675" y="1590105"/>
                <a:chExt cx="7519194" cy="622300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1082675" y="1590105"/>
                  <a:ext cx="7519194" cy="622300"/>
                  <a:chOff x="1400575" y="1833776"/>
                  <a:chExt cx="7519194" cy="622300"/>
                </a:xfrm>
              </p:grpSpPr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1400575" y="1833776"/>
                    <a:ext cx="7519194" cy="620712"/>
                    <a:chOff x="1400575" y="1833776"/>
                    <a:chExt cx="7519194" cy="620712"/>
                  </a:xfrm>
                </p:grpSpPr>
                <p:grpSp>
                  <p:nvGrpSpPr>
                    <p:cNvPr id="25" name="组合 24"/>
                    <p:cNvGrpSpPr/>
                    <p:nvPr/>
                  </p:nvGrpSpPr>
                  <p:grpSpPr>
                    <a:xfrm>
                      <a:off x="1400575" y="1833776"/>
                      <a:ext cx="768350" cy="620712"/>
                      <a:chOff x="1026520" y="2337832"/>
                      <a:chExt cx="768350" cy="620712"/>
                    </a:xfrm>
                  </p:grpSpPr>
                  <p:graphicFrame>
                    <p:nvGraphicFramePr>
                      <p:cNvPr id="29" name="对象 28">
                        <a:hlinkClick r:id="" action="ppaction://ole?verb=1"/>
                      </p:cNvPr>
                      <p:cNvGraphicFramePr>
                        <a:graphicFrameLocks noChangeAspect="1"/>
                      </p:cNvGraphicFramePr>
                      <p:nvPr>
                        <p:extLst>
                          <p:ext uri="{D42A27DB-BD31-4B8C-83A1-F6EECF244321}">
                            <p14:modId xmlns:p14="http://schemas.microsoft.com/office/powerpoint/2010/main" val="2948348528"/>
                          </p:ext>
                        </p:extLst>
                      </p:nvPr>
                    </p:nvGraphicFramePr>
                    <p:xfrm>
                      <a:off x="1026520" y="2337832"/>
                      <a:ext cx="239713" cy="620712"/>
                    </p:xfrm>
                    <a:graphic>
                      <a:graphicData uri="http://schemas.openxmlformats.org/presentationml/2006/ole">
                        <mc:AlternateContent xmlns:mc="http://schemas.openxmlformats.org/markup-compatibility/2006">
                          <mc:Choice xmlns:v="urn:schemas-microsoft-com:vml" Requires="v">
                            <p:oleObj spid="_x0000_s34456" name="公式" r:id="rId4" imgW="152280" imgH="393480" progId="Equation.3">
                              <p:embed/>
                            </p:oleObj>
                          </mc:Choice>
                          <mc:Fallback>
                            <p:oleObj name="公式" r:id="rId4" imgW="152280" imgH="393480" progId="Equation.3">
                              <p:embed/>
                              <p:pic>
                                <p:nvPicPr>
                                  <p:cNvPr id="0" name="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5"/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1026520" y="2337832"/>
                                    <a:ext cx="239713" cy="620712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>
                                    <a:noFill/>
                                  </a:ln>
                                  <a:extLst/>
                                </p:spPr>
                              </p:pic>
                            </p:oleObj>
                          </mc:Fallback>
                        </mc:AlternateContent>
                      </a:graphicData>
                    </a:graphic>
                  </p:graphicFrame>
                  <p:graphicFrame>
                    <p:nvGraphicFramePr>
                      <p:cNvPr id="30" name="对象 29">
                        <a:hlinkClick r:id="" action="ppaction://ole?verb=1"/>
                      </p:cNvPr>
                      <p:cNvGraphicFramePr>
                        <a:graphicFrameLocks noChangeAspect="1"/>
                      </p:cNvGraphicFramePr>
                      <p:nvPr>
                        <p:extLst>
                          <p:ext uri="{D42A27DB-BD31-4B8C-83A1-F6EECF244321}">
                            <p14:modId xmlns:p14="http://schemas.microsoft.com/office/powerpoint/2010/main" val="4280751606"/>
                          </p:ext>
                        </p:extLst>
                      </p:nvPr>
                    </p:nvGraphicFramePr>
                    <p:xfrm>
                      <a:off x="1572620" y="2337832"/>
                      <a:ext cx="222250" cy="620712"/>
                    </p:xfrm>
                    <a:graphic>
                      <a:graphicData uri="http://schemas.openxmlformats.org/presentationml/2006/ole">
                        <mc:AlternateContent xmlns:mc="http://schemas.openxmlformats.org/markup-compatibility/2006">
                          <mc:Choice xmlns:v="urn:schemas-microsoft-com:vml" Requires="v">
                            <p:oleObj spid="_x0000_s34457" name="公式" r:id="rId6" imgW="139680" imgH="393480" progId="Equation.3">
                              <p:embed/>
                            </p:oleObj>
                          </mc:Choice>
                          <mc:Fallback>
                            <p:oleObj name="公式" r:id="rId6" imgW="139680" imgH="393480" progId="Equation.3">
                              <p:embed/>
                              <p:pic>
                                <p:nvPicPr>
                                  <p:cNvPr id="0" name="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7"/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1572620" y="2337832"/>
                                    <a:ext cx="222250" cy="620712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>
                                    <a:noFill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solidFill>
                                          <a:srgbClr val="FFFFFF"/>
                                        </a:solidFill>
                                      </a14:hiddenFill>
                                    </a:ext>
                                    <a:ext uri="{91240B29-F687-4F45-9708-019B960494DF}">
                                      <a14:hiddenLine xmlns:a14="http://schemas.microsoft.com/office/drawing/2010/main" w="9525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14:hiddenLine>
                                    </a:ext>
                                  </a:extLst>
                                </p:spPr>
                              </p:pic>
                            </p:oleObj>
                          </mc:Fallback>
                        </mc:AlternateContent>
                      </a:graphicData>
                    </a:graphic>
                  </p:graphicFrame>
                </p:grpSp>
                <p:grpSp>
                  <p:nvGrpSpPr>
                    <p:cNvPr id="26" name="组合 25"/>
                    <p:cNvGrpSpPr/>
                    <p:nvPr/>
                  </p:nvGrpSpPr>
                  <p:grpSpPr>
                    <a:xfrm>
                      <a:off x="2945684" y="1833776"/>
                      <a:ext cx="5974085" cy="620712"/>
                      <a:chOff x="-47948" y="2104229"/>
                      <a:chExt cx="5974085" cy="620712"/>
                    </a:xfrm>
                  </p:grpSpPr>
                  <p:sp>
                    <p:nvSpPr>
                      <p:cNvPr id="27" name="TextBox 26"/>
                      <p:cNvSpPr txBox="1"/>
                      <p:nvPr/>
                    </p:nvSpPr>
                    <p:spPr>
                      <a:xfrm>
                        <a:off x="1138238" y="2182093"/>
                        <a:ext cx="4787899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2400" b="1" dirty="0" smtClean="0">
                            <a:latin typeface="楷体" pitchFamily="49" charset="-122"/>
                            <a:ea typeface="楷体" pitchFamily="49" charset="-122"/>
                          </a:rPr>
                          <a:t>     </a:t>
                        </a:r>
                        <a:endParaRPr lang="zh-CN" altLang="en-US" sz="2400" b="1" dirty="0">
                          <a:latin typeface="楷体" pitchFamily="49" charset="-122"/>
                          <a:ea typeface="楷体" pitchFamily="49" charset="-122"/>
                        </a:endParaRPr>
                      </a:p>
                    </p:txBody>
                  </p:sp>
                  <p:graphicFrame>
                    <p:nvGraphicFramePr>
                      <p:cNvPr id="28" name="对象 27">
                        <a:hlinkClick r:id="" action="ppaction://ole?verb=1"/>
                      </p:cNvPr>
                      <p:cNvGraphicFramePr>
                        <a:graphicFrameLocks noChangeAspect="1"/>
                      </p:cNvGraphicFramePr>
                      <p:nvPr>
                        <p:extLst>
                          <p:ext uri="{D42A27DB-BD31-4B8C-83A1-F6EECF244321}">
                            <p14:modId xmlns:p14="http://schemas.microsoft.com/office/powerpoint/2010/main" val="680746562"/>
                          </p:ext>
                        </p:extLst>
                      </p:nvPr>
                    </p:nvGraphicFramePr>
                    <p:xfrm>
                      <a:off x="-47948" y="2104229"/>
                      <a:ext cx="239713" cy="620712"/>
                    </p:xfrm>
                    <a:graphic>
                      <a:graphicData uri="http://schemas.openxmlformats.org/presentationml/2006/ole">
                        <mc:AlternateContent xmlns:mc="http://schemas.openxmlformats.org/markup-compatibility/2006">
                          <mc:Choice xmlns:v="urn:schemas-microsoft-com:vml" Requires="v">
                            <p:oleObj spid="_x0000_s34458" name="公式" r:id="rId8" imgW="152280" imgH="393480" progId="Equation.3">
                              <p:embed/>
                            </p:oleObj>
                          </mc:Choice>
                          <mc:Fallback>
                            <p:oleObj name="公式" r:id="rId8" imgW="152280" imgH="393480" progId="Equation.3">
                              <p:embed/>
                              <p:pic>
                                <p:nvPicPr>
                                  <p:cNvPr id="0" name="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9"/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-47948" y="2104229"/>
                                    <a:ext cx="239713" cy="620712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>
                                    <a:noFill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solidFill>
                                          <a:srgbClr val="FFFFFF"/>
                                        </a:solidFill>
                                      </a14:hiddenFill>
                                    </a:ext>
                                    <a:ext uri="{91240B29-F687-4F45-9708-019B960494DF}">
                                      <a14:hiddenLine xmlns:a14="http://schemas.microsoft.com/office/drawing/2010/main" w="9525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14:hiddenLine>
                                    </a:ext>
                                  </a:extLst>
                                </p:spPr>
                              </p:pic>
                            </p:oleObj>
                          </mc:Fallback>
                        </mc:AlternateContent>
                      </a:graphicData>
                    </a:graphic>
                  </p:graphicFrame>
                </p:grpSp>
              </p:grpSp>
              <p:graphicFrame>
                <p:nvGraphicFramePr>
                  <p:cNvPr id="22" name="对象 21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440512039"/>
                      </p:ext>
                    </p:extLst>
                  </p:nvPr>
                </p:nvGraphicFramePr>
                <p:xfrm>
                  <a:off x="3410350" y="1833776"/>
                  <a:ext cx="320675" cy="62071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4459" name="公式" r:id="rId10" imgW="203040" imgH="393480" progId="Equation.3">
                          <p:embed/>
                        </p:oleObj>
                      </mc:Choice>
                      <mc:Fallback>
                        <p:oleObj name="公式" r:id="rId10" imgW="20304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1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410350" y="1833776"/>
                                <a:ext cx="320675" cy="620712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3" name="对象 22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965324108"/>
                      </p:ext>
                    </p:extLst>
                  </p:nvPr>
                </p:nvGraphicFramePr>
                <p:xfrm>
                  <a:off x="4595642" y="1834346"/>
                  <a:ext cx="222250" cy="62071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4460" name="公式" r:id="rId12" imgW="139680" imgH="393480" progId="Equation.3">
                          <p:embed/>
                        </p:oleObj>
                      </mc:Choice>
                      <mc:Fallback>
                        <p:oleObj name="公式" r:id="rId12" imgW="1396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3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595642" y="1834346"/>
                                <a:ext cx="222250" cy="620713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4" name="对象 23">
                    <a:hlinkClick r:id="" action="ppaction://ole?verb=1"/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411895074"/>
                      </p:ext>
                    </p:extLst>
                  </p:nvPr>
                </p:nvGraphicFramePr>
                <p:xfrm>
                  <a:off x="5096275" y="1835363"/>
                  <a:ext cx="242888" cy="62071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4461" name="公式" r:id="rId14" imgW="152280" imgH="393480" progId="Equation.3">
                          <p:embed/>
                        </p:oleObj>
                      </mc:Choice>
                      <mc:Fallback>
                        <p:oleObj name="公式" r:id="rId14" imgW="15228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5"/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096275" y="1835363"/>
                                <a:ext cx="242888" cy="620713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2" name="TextBox 1"/>
                <p:cNvSpPr txBox="1"/>
                <p:nvPr/>
              </p:nvSpPr>
              <p:spPr>
                <a:xfrm>
                  <a:off x="1277781" y="1635646"/>
                  <a:ext cx="653457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itchFamily="49" charset="-122"/>
                      <a:ea typeface="楷体" pitchFamily="49" charset="-122"/>
                    </a:rPr>
                    <a:t>+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         </a:t>
                  </a:r>
                  <a:r>
                    <a:rPr lang="en-US" altLang="zh-CN" sz="2400" b="1" dirty="0">
                      <a:latin typeface="楷体" pitchFamily="49" charset="-122"/>
                      <a:ea typeface="楷体" pitchFamily="49" charset="-122"/>
                    </a:rPr>
                    <a:t>+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          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+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        </a:t>
                  </a:r>
                  <a:r>
                    <a:rPr lang="zh-CN" altLang="en-US" sz="2400" b="1" dirty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zh-CN" altLang="en-US" sz="2400" b="1" dirty="0" smtClean="0">
                      <a:latin typeface="楷体" pitchFamily="49" charset="-122"/>
                      <a:ea typeface="楷体" pitchFamily="49" charset="-122"/>
                    </a:rPr>
                    <a:t> 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</a:rPr>
                    <a:t>+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</a:endParaRPr>
                </a:p>
              </p:txBody>
            </p:sp>
          </p:grpSp>
          <p:graphicFrame>
            <p:nvGraphicFramePr>
              <p:cNvPr id="37" name="对象 3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52030346"/>
                  </p:ext>
                </p:extLst>
              </p:nvPr>
            </p:nvGraphicFramePr>
            <p:xfrm>
              <a:off x="5980897" y="1563688"/>
              <a:ext cx="241300" cy="6207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462" name="公式" r:id="rId16" imgW="152280" imgH="393480" progId="Equation.3">
                      <p:embed/>
                    </p:oleObj>
                  </mc:Choice>
                  <mc:Fallback>
                    <p:oleObj name="公式" r:id="rId16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80897" y="1563688"/>
                            <a:ext cx="241300" cy="6207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8" name="对象 37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04216985"/>
                  </p:ext>
                </p:extLst>
              </p:nvPr>
            </p:nvGraphicFramePr>
            <p:xfrm>
              <a:off x="6438221" y="1563117"/>
              <a:ext cx="242888" cy="620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463" name="公式" r:id="rId18" imgW="152280" imgH="393480" progId="Equation.3">
                      <p:embed/>
                    </p:oleObj>
                  </mc:Choice>
                  <mc:Fallback>
                    <p:oleObj name="公式" r:id="rId18" imgW="15228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438221" y="1563117"/>
                            <a:ext cx="242888" cy="6207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51" name="组合 50"/>
          <p:cNvGrpSpPr/>
          <p:nvPr/>
        </p:nvGrpSpPr>
        <p:grpSpPr>
          <a:xfrm>
            <a:off x="983704" y="2642542"/>
            <a:ext cx="7519194" cy="649288"/>
            <a:chOff x="1082675" y="1563117"/>
            <a:chExt cx="7519194" cy="649288"/>
          </a:xfrm>
        </p:grpSpPr>
        <p:grpSp>
          <p:nvGrpSpPr>
            <p:cNvPr id="52" name="组合 51"/>
            <p:cNvGrpSpPr/>
            <p:nvPr/>
          </p:nvGrpSpPr>
          <p:grpSpPr>
            <a:xfrm>
              <a:off x="1082675" y="1590105"/>
              <a:ext cx="7519194" cy="622300"/>
              <a:chOff x="1082675" y="1590105"/>
              <a:chExt cx="7519194" cy="622300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1082675" y="1590105"/>
                <a:ext cx="7519194" cy="622300"/>
                <a:chOff x="1400575" y="1833776"/>
                <a:chExt cx="7519194" cy="622300"/>
              </a:xfrm>
            </p:grpSpPr>
            <p:grpSp>
              <p:nvGrpSpPr>
                <p:cNvPr id="76" name="组合 75"/>
                <p:cNvGrpSpPr/>
                <p:nvPr/>
              </p:nvGrpSpPr>
              <p:grpSpPr>
                <a:xfrm>
                  <a:off x="1400575" y="1833776"/>
                  <a:ext cx="7519194" cy="620712"/>
                  <a:chOff x="1400575" y="1833776"/>
                  <a:chExt cx="7519194" cy="620712"/>
                </a:xfrm>
              </p:grpSpPr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400575" y="1833776"/>
                    <a:ext cx="768350" cy="620712"/>
                    <a:chOff x="1026520" y="2337832"/>
                    <a:chExt cx="768350" cy="620712"/>
                  </a:xfrm>
                </p:grpSpPr>
                <p:graphicFrame>
                  <p:nvGraphicFramePr>
                    <p:cNvPr id="84" name="对象 83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3046561166"/>
                        </p:ext>
                      </p:extLst>
                    </p:nvPr>
                  </p:nvGraphicFramePr>
                  <p:xfrm>
                    <a:off x="1026520" y="2337832"/>
                    <a:ext cx="23971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464" name="公式" r:id="rId20" imgW="152280" imgH="393480" progId="Equation.3">
                            <p:embed/>
                          </p:oleObj>
                        </mc:Choice>
                        <mc:Fallback>
                          <p:oleObj name="公式" r:id="rId20" imgW="1522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5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026520" y="2337832"/>
                                  <a:ext cx="23971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/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85" name="对象 84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2210597764"/>
                        </p:ext>
                      </p:extLst>
                    </p:nvPr>
                  </p:nvGraphicFramePr>
                  <p:xfrm>
                    <a:off x="1572620" y="2337832"/>
                    <a:ext cx="222250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465" name="公式" r:id="rId21" imgW="139680" imgH="393480" progId="Equation.3">
                            <p:embed/>
                          </p:oleObj>
                        </mc:Choice>
                        <mc:Fallback>
                          <p:oleObj name="公式" r:id="rId21" imgW="1396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7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572620" y="2337832"/>
                                  <a:ext cx="222250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2945684" y="1833776"/>
                    <a:ext cx="5974085" cy="620712"/>
                    <a:chOff x="-47948" y="2104229"/>
                    <a:chExt cx="5974085" cy="620712"/>
                  </a:xfrm>
                </p:grpSpPr>
                <p:sp>
                  <p:nvSpPr>
                    <p:cNvPr id="82" name="TextBox 81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b="1" dirty="0" smtClean="0">
                          <a:latin typeface="楷体" pitchFamily="49" charset="-122"/>
                          <a:ea typeface="楷体" pitchFamily="49" charset="-122"/>
                        </a:rPr>
                        <a:t>     </a:t>
                      </a:r>
                      <a:endParaRPr lang="zh-CN" altLang="en-US" sz="2400" b="1" dirty="0">
                        <a:latin typeface="楷体" pitchFamily="49" charset="-122"/>
                        <a:ea typeface="楷体" pitchFamily="49" charset="-122"/>
                      </a:endParaRPr>
                    </a:p>
                  </p:txBody>
                </p:sp>
                <p:graphicFrame>
                  <p:nvGraphicFramePr>
                    <p:cNvPr id="83" name="对象 82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3585145101"/>
                        </p:ext>
                      </p:extLst>
                    </p:nvPr>
                  </p:nvGraphicFramePr>
                  <p:xfrm>
                    <a:off x="-47948" y="2104229"/>
                    <a:ext cx="239713" cy="62071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466" name="公式" r:id="rId22" imgW="152280" imgH="393480" progId="Equation.3">
                            <p:embed/>
                          </p:oleObj>
                        </mc:Choice>
                        <mc:Fallback>
                          <p:oleObj name="公式" r:id="rId22" imgW="152280" imgH="39348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9"/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-47948" y="2104229"/>
                                  <a:ext cx="239713" cy="620712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77" name="对象 76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62322495"/>
                    </p:ext>
                  </p:extLst>
                </p:nvPr>
              </p:nvGraphicFramePr>
              <p:xfrm>
                <a:off x="3410350" y="1833776"/>
                <a:ext cx="320675" cy="62071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67" name="公式" r:id="rId23" imgW="203040" imgH="393480" progId="Equation.3">
                        <p:embed/>
                      </p:oleObj>
                    </mc:Choice>
                    <mc:Fallback>
                      <p:oleObj name="公式" r:id="rId23" imgW="20304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410350" y="1833776"/>
                              <a:ext cx="320675" cy="6207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78" name="对象 77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226498250"/>
                    </p:ext>
                  </p:extLst>
                </p:nvPr>
              </p:nvGraphicFramePr>
              <p:xfrm>
                <a:off x="5031337" y="1834346"/>
                <a:ext cx="22225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68" name="公式" r:id="rId24" imgW="139680" imgH="393480" progId="Equation.3">
                        <p:embed/>
                      </p:oleObj>
                    </mc:Choice>
                    <mc:Fallback>
                      <p:oleObj name="公式" r:id="rId24" imgW="1396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031337" y="1834346"/>
                              <a:ext cx="222250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79" name="对象 78">
                  <a:hlinkClick r:id="" action="ppaction://ole?verb=1"/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48896615"/>
                    </p:ext>
                  </p:extLst>
                </p:nvPr>
              </p:nvGraphicFramePr>
              <p:xfrm>
                <a:off x="4599289" y="1835363"/>
                <a:ext cx="242888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469" name="公式" r:id="rId25" imgW="152280" imgH="393480" progId="Equation.3">
                        <p:embed/>
                      </p:oleObj>
                    </mc:Choice>
                    <mc:Fallback>
                      <p:oleObj name="公式" r:id="rId25" imgW="152280" imgH="3934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5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599289" y="1835363"/>
                              <a:ext cx="242888" cy="6207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75" name="TextBox 74"/>
              <p:cNvSpPr txBox="1"/>
              <p:nvPr/>
            </p:nvSpPr>
            <p:spPr>
              <a:xfrm>
                <a:off x="1277781" y="1635646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-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         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</a:rPr>
                  <a:t>-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          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</a:rPr>
                  <a:t>-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          </a:t>
                </a:r>
                <a:r>
                  <a:rPr lang="en-US" altLang="zh-CN" sz="2400" b="1" dirty="0">
                    <a:latin typeface="楷体" pitchFamily="49" charset="-122"/>
                    <a:ea typeface="楷体" pitchFamily="49" charset="-122"/>
                  </a:rPr>
                  <a:t>-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graphicFrame>
          <p:nvGraphicFramePr>
            <p:cNvPr id="56" name="对象 5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5900737"/>
                </p:ext>
              </p:extLst>
            </p:nvPr>
          </p:nvGraphicFramePr>
          <p:xfrm>
            <a:off x="6441629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70" name="公式" r:id="rId26" imgW="152280" imgH="393480" progId="Equation.3">
                    <p:embed/>
                  </p:oleObj>
                </mc:Choice>
                <mc:Fallback>
                  <p:oleObj name="公式" r:id="rId26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41629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对象 59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3996129"/>
                </p:ext>
              </p:extLst>
            </p:nvPr>
          </p:nvGraphicFramePr>
          <p:xfrm>
            <a:off x="6009581" y="1563117"/>
            <a:ext cx="24288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71" name="公式" r:id="rId27" imgW="152280" imgH="393480" progId="Equation.3">
                    <p:embed/>
                  </p:oleObj>
                </mc:Choice>
                <mc:Fallback>
                  <p:oleObj name="公式" r:id="rId2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09581" y="1563117"/>
                          <a:ext cx="242888" cy="620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" name="对象 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71587"/>
              </p:ext>
            </p:extLst>
          </p:nvPr>
        </p:nvGraphicFramePr>
        <p:xfrm>
          <a:off x="870050" y="1203598"/>
          <a:ext cx="792088" cy="1297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2" name="公式" r:id="rId28" imgW="495000" imgH="812520" progId="Equation.3">
                  <p:embed/>
                </p:oleObj>
              </mc:Choice>
              <mc:Fallback>
                <p:oleObj name="公式" r:id="rId28" imgW="495000" imgH="812520" progId="Equation.3">
                  <p:embed/>
                  <p:pic>
                    <p:nvPicPr>
                      <p:cNvPr id="0" name="对象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0050" y="1203598"/>
                        <a:ext cx="792088" cy="12978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175932"/>
              </p:ext>
            </p:extLst>
          </p:nvPr>
        </p:nvGraphicFramePr>
        <p:xfrm>
          <a:off x="798042" y="3289399"/>
          <a:ext cx="792162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3" name="公式" r:id="rId30" imgW="495000" imgH="812520" progId="Equation.3">
                  <p:embed/>
                </p:oleObj>
              </mc:Choice>
              <mc:Fallback>
                <p:oleObj name="公式" r:id="rId30" imgW="495000" imgH="812520" progId="Equation.3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042" y="3289399"/>
                        <a:ext cx="792162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910060"/>
              </p:ext>
            </p:extLst>
          </p:nvPr>
        </p:nvGraphicFramePr>
        <p:xfrm>
          <a:off x="2405063" y="1203077"/>
          <a:ext cx="1057275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4" name="公式" r:id="rId32" imgW="660240" imgH="812520" progId="Equation.3">
                  <p:embed/>
                </p:oleObj>
              </mc:Choice>
              <mc:Fallback>
                <p:oleObj name="公式" r:id="rId32" imgW="660240" imgH="812520" progId="Equation.3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5063" y="1203077"/>
                        <a:ext cx="1057275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058847"/>
              </p:ext>
            </p:extLst>
          </p:nvPr>
        </p:nvGraphicFramePr>
        <p:xfrm>
          <a:off x="2310210" y="3289052"/>
          <a:ext cx="1036638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5" name="公式" r:id="rId34" imgW="647640" imgH="812520" progId="Equation.3">
                  <p:embed/>
                </p:oleObj>
              </mc:Choice>
              <mc:Fallback>
                <p:oleObj name="公式" r:id="rId34" imgW="647640" imgH="812520" progId="Equation.3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0210" y="3289052"/>
                        <a:ext cx="1036638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491500"/>
              </p:ext>
            </p:extLst>
          </p:nvPr>
        </p:nvGraphicFramePr>
        <p:xfrm>
          <a:off x="4038328" y="1203598"/>
          <a:ext cx="792162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6" name="公式" r:id="rId36" imgW="495000" imgH="812520" progId="Equation.3">
                  <p:embed/>
                </p:oleObj>
              </mc:Choice>
              <mc:Fallback>
                <p:oleObj name="公式" r:id="rId36" imgW="495000" imgH="812520" progId="Equation.3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328" y="1203598"/>
                        <a:ext cx="792162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434616"/>
              </p:ext>
            </p:extLst>
          </p:nvPr>
        </p:nvGraphicFramePr>
        <p:xfrm>
          <a:off x="3966394" y="3289399"/>
          <a:ext cx="792162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7" name="公式" r:id="rId38" imgW="495000" imgH="812520" progId="Equation.3">
                  <p:embed/>
                </p:oleObj>
              </mc:Choice>
              <mc:Fallback>
                <p:oleObj name="公式" r:id="rId38" imgW="495000" imgH="812520" progId="Equation.3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6394" y="3289399"/>
                        <a:ext cx="792162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642387"/>
              </p:ext>
            </p:extLst>
          </p:nvPr>
        </p:nvGraphicFramePr>
        <p:xfrm>
          <a:off x="5719019" y="1203077"/>
          <a:ext cx="1055687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8" name="公式" r:id="rId40" imgW="660240" imgH="812520" progId="Equation.3">
                  <p:embed/>
                </p:oleObj>
              </mc:Choice>
              <mc:Fallback>
                <p:oleObj name="公式" r:id="rId40" imgW="660240" imgH="812520" progId="Equation.3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9019" y="1203077"/>
                        <a:ext cx="1055687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272846"/>
              </p:ext>
            </p:extLst>
          </p:nvPr>
        </p:nvGraphicFramePr>
        <p:xfrm>
          <a:off x="5694586" y="3217615"/>
          <a:ext cx="1035050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79" name="公式" r:id="rId42" imgW="647640" imgH="812520" progId="Equation.3">
                  <p:embed/>
                </p:oleObj>
              </mc:Choice>
              <mc:Fallback>
                <p:oleObj name="公式" r:id="rId42" imgW="647640" imgH="812520" progId="Equation.3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4586" y="3217615"/>
                        <a:ext cx="1035050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对象 6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646146"/>
              </p:ext>
            </p:extLst>
          </p:nvPr>
        </p:nvGraphicFramePr>
        <p:xfrm>
          <a:off x="2987332" y="2658244"/>
          <a:ext cx="942975" cy="123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27" name="公式" r:id="rId3" imgW="622080" imgH="812520" progId="Equation.3">
                  <p:embed/>
                </p:oleObj>
              </mc:Choice>
              <mc:Fallback>
                <p:oleObj name="公式" r:id="rId3" imgW="62208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332" y="2658244"/>
                        <a:ext cx="942975" cy="1230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对象 6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023381"/>
              </p:ext>
            </p:extLst>
          </p:nvPr>
        </p:nvGraphicFramePr>
        <p:xfrm>
          <a:off x="3166645" y="2067694"/>
          <a:ext cx="558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28" name="公式" r:id="rId5" imgW="368280" imgH="393480" progId="Equation.3">
                  <p:embed/>
                </p:oleObj>
              </mc:Choice>
              <mc:Fallback>
                <p:oleObj name="公式" r:id="rId5" imgW="368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6645" y="2067694"/>
                        <a:ext cx="5588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611560" y="411510"/>
            <a:ext cx="7765833" cy="1754326"/>
            <a:chOff x="1088418" y="915566"/>
            <a:chExt cx="7083982" cy="1754326"/>
          </a:xfrm>
        </p:grpSpPr>
        <p:sp>
          <p:nvSpPr>
            <p:cNvPr id="70" name="文本框 39942"/>
            <p:cNvSpPr txBox="1">
              <a:spLocks noChangeArrowheads="1"/>
            </p:cNvSpPr>
            <p:nvPr/>
          </p:nvSpPr>
          <p:spPr bwMode="auto">
            <a:xfrm>
              <a:off x="1088418" y="915566"/>
              <a:ext cx="7083982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en-US" sz="2400" b="1" dirty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en-US" altLang="en-US" sz="24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地球的表面大部分被海洋覆盖。太平洋大约占地球表面的  ，大西洋大约占地球表面的  。这两大洋的面积一共占地球表面的几分之几？</a:t>
              </a:r>
              <a:endParaRPr lang="en-US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26043251"/>
                </p:ext>
              </p:extLst>
            </p:nvPr>
          </p:nvGraphicFramePr>
          <p:xfrm>
            <a:off x="1728249" y="1482373"/>
            <a:ext cx="2190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29" name="公式" r:id="rId7" imgW="139680" imgH="393480" progId="Equation.3">
                    <p:embed/>
                  </p:oleObj>
                </mc:Choice>
                <mc:Fallback>
                  <p:oleObj name="公式" r:id="rId7" imgW="1396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249" y="1482373"/>
                          <a:ext cx="2190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85337406"/>
                </p:ext>
              </p:extLst>
            </p:nvPr>
          </p:nvGraphicFramePr>
          <p:xfrm>
            <a:off x="5357982" y="1482373"/>
            <a:ext cx="219075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30" name="公式" r:id="rId9" imgW="139680" imgH="393480" progId="Equation.3">
                    <p:embed/>
                  </p:oleObj>
                </mc:Choice>
                <mc:Fallback>
                  <p:oleObj name="公式" r:id="rId9" imgW="139680" imgH="393480" progId="Equation.3">
                    <p:embed/>
                    <p:pic>
                      <p:nvPicPr>
                        <p:cNvPr id="0" name="对象 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57982" y="1482373"/>
                          <a:ext cx="219075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842075" y="3779019"/>
            <a:ext cx="6186309" cy="620712"/>
            <a:chOff x="1691680" y="4262438"/>
            <a:chExt cx="6186309" cy="620712"/>
          </a:xfrm>
        </p:grpSpPr>
        <p:sp>
          <p:nvSpPr>
            <p:cNvPr id="65" name="文本框 14"/>
            <p:cNvSpPr txBox="1">
              <a:spLocks noChangeArrowheads="1"/>
            </p:cNvSpPr>
            <p:nvPr/>
          </p:nvSpPr>
          <p:spPr bwMode="auto">
            <a:xfrm>
              <a:off x="1691680" y="4342333"/>
              <a:ext cx="61863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：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这两大洋的面积一共占地球表面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7523912"/>
                </p:ext>
              </p:extLst>
            </p:nvPr>
          </p:nvGraphicFramePr>
          <p:xfrm>
            <a:off x="6970713" y="4262438"/>
            <a:ext cx="319087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431" name="公式" r:id="rId11" imgW="203040" imgH="393480" progId="Equation.3">
                    <p:embed/>
                  </p:oleObj>
                </mc:Choice>
                <mc:Fallback>
                  <p:oleObj name="公式" r:id="rId11" imgW="203040" imgH="393480" progId="Equation.3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70713" y="4262438"/>
                          <a:ext cx="319087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61" y="235572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47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6591" y="483518"/>
            <a:ext cx="7389315" cy="1226083"/>
            <a:chOff x="356591" y="555526"/>
            <a:chExt cx="7389315" cy="1226083"/>
          </a:xfrm>
        </p:grpSpPr>
        <p:pic>
          <p:nvPicPr>
            <p:cNvPr id="38004" name="Picture 1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098" y="555526"/>
              <a:ext cx="6383808" cy="1226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" name="文本框 39942"/>
            <p:cNvSpPr txBox="1">
              <a:spLocks noChangeArrowheads="1"/>
            </p:cNvSpPr>
            <p:nvPr/>
          </p:nvSpPr>
          <p:spPr bwMode="auto">
            <a:xfrm>
              <a:off x="356591" y="555526"/>
              <a:ext cx="72397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3200" b="1" dirty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en-US" altLang="en-US" sz="32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3528" y="1851670"/>
            <a:ext cx="6568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）从体育馆到少年宫一共要走多少千米？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32" name="对象 3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236007"/>
              </p:ext>
            </p:extLst>
          </p:nvPr>
        </p:nvGraphicFramePr>
        <p:xfrm>
          <a:off x="2862709" y="2355726"/>
          <a:ext cx="5778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29" name="公式" r:id="rId4" imgW="380880" imgH="393480" progId="Equation.3">
                  <p:embed/>
                </p:oleObj>
              </mc:Choice>
              <mc:Fallback>
                <p:oleObj name="公式" r:id="rId4" imgW="380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2709" y="2355726"/>
                        <a:ext cx="57785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1547664" y="4011489"/>
            <a:ext cx="5724644" cy="620712"/>
            <a:chOff x="1691680" y="4262017"/>
            <a:chExt cx="5724644" cy="620712"/>
          </a:xfrm>
        </p:grpSpPr>
        <p:sp>
          <p:nvSpPr>
            <p:cNvPr id="34" name="文本框 14"/>
            <p:cNvSpPr txBox="1">
              <a:spLocks noChangeArrowheads="1"/>
            </p:cNvSpPr>
            <p:nvPr/>
          </p:nvSpPr>
          <p:spPr bwMode="auto">
            <a:xfrm>
              <a:off x="1691680" y="4342333"/>
              <a:ext cx="5724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：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从体育馆到少年宫一共要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走  千米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36" name="对象 3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8305113"/>
                </p:ext>
              </p:extLst>
            </p:nvPr>
          </p:nvGraphicFramePr>
          <p:xfrm>
            <a:off x="6011837" y="4262017"/>
            <a:ext cx="3603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0" name="公式" r:id="rId6" imgW="228600" imgH="393480" progId="Equation.3">
                    <p:embed/>
                  </p:oleObj>
                </mc:Choice>
                <mc:Fallback>
                  <p:oleObj name="公式" r:id="rId6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1837" y="4262017"/>
                          <a:ext cx="3603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2664272" y="2931790"/>
            <a:ext cx="1385674" cy="1230312"/>
            <a:chOff x="2808288" y="3147814"/>
            <a:chExt cx="1385674" cy="1230312"/>
          </a:xfrm>
        </p:grpSpPr>
        <p:graphicFrame>
          <p:nvGraphicFramePr>
            <p:cNvPr id="31" name="对象 30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6525651"/>
                </p:ext>
              </p:extLst>
            </p:nvPr>
          </p:nvGraphicFramePr>
          <p:xfrm>
            <a:off x="2808288" y="3147814"/>
            <a:ext cx="1001712" cy="1230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031" name="公式" r:id="rId8" imgW="660240" imgH="812520" progId="Equation.3">
                    <p:embed/>
                  </p:oleObj>
                </mc:Choice>
                <mc:Fallback>
                  <p:oleObj name="公式" r:id="rId8" imgW="660240" imgH="8125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08288" y="3147814"/>
                          <a:ext cx="1001712" cy="12303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3059832" y="3867894"/>
              <a:ext cx="1134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千米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0705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9552" y="474807"/>
            <a:ext cx="7239745" cy="1226083"/>
            <a:chOff x="539552" y="546815"/>
            <a:chExt cx="7239745" cy="1226083"/>
          </a:xfrm>
        </p:grpSpPr>
        <p:pic>
          <p:nvPicPr>
            <p:cNvPr id="38004" name="Picture 1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098" y="546815"/>
              <a:ext cx="6383808" cy="1226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" name="文本框 39942"/>
            <p:cNvSpPr txBox="1">
              <a:spLocks noChangeArrowheads="1"/>
            </p:cNvSpPr>
            <p:nvPr/>
          </p:nvSpPr>
          <p:spPr bwMode="auto">
            <a:xfrm>
              <a:off x="539552" y="546815"/>
              <a:ext cx="723974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en-US" sz="3200" b="1" dirty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en-US" altLang="en-US" sz="3200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95536" y="1851670"/>
            <a:ext cx="7223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）从学校到体育馆比从学校到少年宫近多少千米？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3" name="对象 1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370819"/>
              </p:ext>
            </p:extLst>
          </p:nvPr>
        </p:nvGraphicFramePr>
        <p:xfrm>
          <a:off x="3006725" y="2499742"/>
          <a:ext cx="5778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7" name="公式" r:id="rId4" imgW="380880" imgH="393480" progId="Equation.3">
                  <p:embed/>
                </p:oleObj>
              </mc:Choice>
              <mc:Fallback>
                <p:oleObj name="公式" r:id="rId4" imgW="380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2499742"/>
                        <a:ext cx="57785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691680" y="4076774"/>
            <a:ext cx="7148111" cy="620712"/>
            <a:chOff x="1691680" y="4183286"/>
            <a:chExt cx="7148111" cy="620712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1691680" y="4342333"/>
              <a:ext cx="714811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：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从学校到体育馆比从学校到少年宫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近   千米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。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楷体_GB2312"/>
              </a:endParaRPr>
            </a:p>
          </p:txBody>
        </p:sp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18247397"/>
                </p:ext>
              </p:extLst>
            </p:nvPr>
          </p:nvGraphicFramePr>
          <p:xfrm>
            <a:off x="7385543" y="4183286"/>
            <a:ext cx="360363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08" name="公式" r:id="rId6" imgW="228600" imgH="393480" progId="Equation.3">
                    <p:embed/>
                  </p:oleObj>
                </mc:Choice>
                <mc:Fallback>
                  <p:oleObj name="公式" r:id="rId6" imgW="2286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85543" y="4183286"/>
                          <a:ext cx="360363" cy="6207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808288" y="3075806"/>
            <a:ext cx="1385674" cy="1230312"/>
            <a:chOff x="2808288" y="3147814"/>
            <a:chExt cx="1385674" cy="1230312"/>
          </a:xfrm>
        </p:grpSpPr>
        <p:graphicFrame>
          <p:nvGraphicFramePr>
            <p:cNvPr id="18" name="对象 17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01797442"/>
                </p:ext>
              </p:extLst>
            </p:nvPr>
          </p:nvGraphicFramePr>
          <p:xfrm>
            <a:off x="2808288" y="3147814"/>
            <a:ext cx="1001712" cy="1230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09" name="公式" r:id="rId8" imgW="660240" imgH="812520" progId="Equation.3">
                    <p:embed/>
                  </p:oleObj>
                </mc:Choice>
                <mc:Fallback>
                  <p:oleObj name="公式" r:id="rId8" imgW="660240" imgH="8125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08288" y="3147814"/>
                          <a:ext cx="1001712" cy="12303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3059832" y="3867894"/>
              <a:ext cx="1134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千米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）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88869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71600" y="2067694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我学会了异分母分数加、减法。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2748865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计算异分母加、减法时，要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先通分再计算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，计算结果能约分的要约成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最简分数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；计算后要自觉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验算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774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  <a:extLst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/>
        </p:spPr>
      </p:pic>
      <p:grpSp>
        <p:nvGrpSpPr>
          <p:cNvPr id="7" name="组合 6"/>
          <p:cNvGrpSpPr/>
          <p:nvPr/>
        </p:nvGrpSpPr>
        <p:grpSpPr>
          <a:xfrm>
            <a:off x="1979712" y="1288076"/>
            <a:ext cx="3744416" cy="1067650"/>
            <a:chOff x="1979712" y="1288076"/>
            <a:chExt cx="3744416" cy="1067650"/>
          </a:xfrm>
          <a:noFill/>
        </p:grpSpPr>
        <p:sp>
          <p:nvSpPr>
            <p:cNvPr id="15" name="圆角矩形标注 14"/>
            <p:cNvSpPr>
              <a:spLocks noChangeArrowheads="1"/>
            </p:cNvSpPr>
            <p:nvPr/>
          </p:nvSpPr>
          <p:spPr bwMode="auto">
            <a:xfrm>
              <a:off x="1979712" y="1288076"/>
              <a:ext cx="3744416" cy="1067650"/>
            </a:xfrm>
            <a:prstGeom prst="wedgeRoundRectCallout">
              <a:avLst>
                <a:gd name="adj1" fmla="val -54460"/>
                <a:gd name="adj2" fmla="val -411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同分母分数加、减法怎样计算？如：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+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11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8164380"/>
                </p:ext>
              </p:extLst>
            </p:nvPr>
          </p:nvGraphicFramePr>
          <p:xfrm>
            <a:off x="3563888" y="1753110"/>
            <a:ext cx="235665" cy="602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81" name="公式" r:id="rId5" imgW="152280" imgH="393480" progId="Equation.3">
                    <p:embed/>
                  </p:oleObj>
                </mc:Choice>
                <mc:Fallback>
                  <p:oleObj name="公式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63888" y="1753110"/>
                          <a:ext cx="235665" cy="6026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0868718"/>
                </p:ext>
              </p:extLst>
            </p:nvPr>
          </p:nvGraphicFramePr>
          <p:xfrm>
            <a:off x="4067944" y="1754063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82" name="公式" r:id="rId7" imgW="152280" imgH="393480" progId="Equation.3">
                    <p:embed/>
                  </p:oleObj>
                </mc:Choice>
                <mc:Fallback>
                  <p:oleObj name="公式" r:id="rId7" imgW="1522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7944" y="1754063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2267744" y="2571750"/>
            <a:ext cx="4536504" cy="1324382"/>
            <a:chOff x="2267744" y="2571750"/>
            <a:chExt cx="4536504" cy="1324382"/>
          </a:xfrm>
          <a:noFill/>
        </p:grpSpPr>
        <p:sp>
          <p:nvSpPr>
            <p:cNvPr id="17" name="圆角矩形标注 16"/>
            <p:cNvSpPr>
              <a:spLocks noChangeArrowheads="1"/>
            </p:cNvSpPr>
            <p:nvPr/>
          </p:nvSpPr>
          <p:spPr bwMode="auto">
            <a:xfrm>
              <a:off x="2267744" y="2571750"/>
              <a:ext cx="4536504" cy="1324382"/>
            </a:xfrm>
            <a:prstGeom prst="wedgeRoundRectCallout">
              <a:avLst>
                <a:gd name="adj1" fmla="val 59073"/>
                <a:gd name="adj2" fmla="val -30260"/>
                <a:gd name="adj3" fmla="val 16667"/>
              </a:avLst>
            </a:prstGeom>
            <a:grpFill/>
            <a:ln w="25400" algn="ctr">
              <a:solidFill>
                <a:srgbClr val="F9C7C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同分母分数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加、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减法，分母不变，分子相加减。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+   =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4" name="对象 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10649902"/>
                </p:ext>
              </p:extLst>
            </p:nvPr>
          </p:nvGraphicFramePr>
          <p:xfrm>
            <a:off x="4860032" y="3219822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83" name="公式" r:id="rId9" imgW="152280" imgH="393480" progId="Equation.3">
                    <p:embed/>
                  </p:oleObj>
                </mc:Choice>
                <mc:Fallback>
                  <p:oleObj name="公式" r:id="rId9" imgW="152280" imgH="393480" progId="Equation.3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032" y="3219822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7930391"/>
                </p:ext>
              </p:extLst>
            </p:nvPr>
          </p:nvGraphicFramePr>
          <p:xfrm>
            <a:off x="5480188" y="3207097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84" name="公式" r:id="rId11" imgW="152280" imgH="393480" progId="Equation.3">
                    <p:embed/>
                  </p:oleObj>
                </mc:Choice>
                <mc:Fallback>
                  <p:oleObj name="公式" r:id="rId11" imgW="152280" imgH="393480" progId="Equation.3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80188" y="3207097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8867724"/>
                </p:ext>
              </p:extLst>
            </p:nvPr>
          </p:nvGraphicFramePr>
          <p:xfrm>
            <a:off x="6012160" y="3194223"/>
            <a:ext cx="234950" cy="601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85" name="公式" r:id="rId13" imgW="152280" imgH="393480" progId="Equation.3">
                    <p:embed/>
                  </p:oleObj>
                </mc:Choice>
                <mc:Fallback>
                  <p:oleObj name="公式" r:id="rId13" imgW="152280" imgH="393480" progId="Equation.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2160" y="3194223"/>
                          <a:ext cx="234950" cy="601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194301"/>
              </p:ext>
            </p:extLst>
          </p:nvPr>
        </p:nvGraphicFramePr>
        <p:xfrm>
          <a:off x="683568" y="2643758"/>
          <a:ext cx="7704855" cy="201622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636095"/>
                <a:gridCol w="2492080"/>
                <a:gridCol w="2576680"/>
              </a:tblGrid>
              <a:tr h="201622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9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4" t="8574" r="24207" b="17332"/>
          <a:stretch/>
        </p:blipFill>
        <p:spPr bwMode="auto">
          <a:xfrm>
            <a:off x="7380311" y="3835182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866443" y="3781462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3563887" y="3819537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圆角矩形标注 41"/>
          <p:cNvSpPr/>
          <p:nvPr/>
        </p:nvSpPr>
        <p:spPr>
          <a:xfrm>
            <a:off x="741030" y="2715766"/>
            <a:ext cx="2462817" cy="1080120"/>
          </a:xfrm>
          <a:prstGeom prst="wedgeRoundRectCallout">
            <a:avLst>
              <a:gd name="adj1" fmla="val 2277"/>
              <a:gd name="adj2" fmla="val 6190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分母不同，就是分数单位不同，不能直接相加。</a:t>
            </a:r>
          </a:p>
        </p:txBody>
      </p:sp>
      <p:sp>
        <p:nvSpPr>
          <p:cNvPr id="43" name="圆角矩形标注 42"/>
          <p:cNvSpPr/>
          <p:nvPr/>
        </p:nvSpPr>
        <p:spPr>
          <a:xfrm>
            <a:off x="3421856" y="2737674"/>
            <a:ext cx="2137598" cy="750417"/>
          </a:xfrm>
          <a:prstGeom prst="wedgeRoundRectCallout">
            <a:avLst>
              <a:gd name="adj1" fmla="val -37387"/>
              <a:gd name="adj2" fmla="val 6217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用纸折一折，再涂色看一看。</a:t>
            </a:r>
          </a:p>
        </p:txBody>
      </p:sp>
      <p:sp>
        <p:nvSpPr>
          <p:cNvPr id="44" name="圆角矩形标注 43"/>
          <p:cNvSpPr/>
          <p:nvPr/>
        </p:nvSpPr>
        <p:spPr>
          <a:xfrm>
            <a:off x="5940151" y="2737674"/>
            <a:ext cx="2353156" cy="1048321"/>
          </a:xfrm>
          <a:prstGeom prst="wedgeRoundRectCallout">
            <a:avLst>
              <a:gd name="adj1" fmla="val -22529"/>
              <a:gd name="adj2" fmla="val 7917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可以先通分，化成同分母分数后再计算。</a:t>
            </a:r>
          </a:p>
        </p:txBody>
      </p:sp>
      <p:graphicFrame>
        <p:nvGraphicFramePr>
          <p:cNvPr id="62" name="对象 61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879986"/>
              </p:ext>
            </p:extLst>
          </p:nvPr>
        </p:nvGraphicFramePr>
        <p:xfrm>
          <a:off x="6515782" y="4083006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5" name="公式" r:id="rId6" imgW="152280" imgH="393480" progId="Equation.3">
                  <p:embed/>
                </p:oleObj>
              </mc:Choice>
              <mc:Fallback>
                <p:oleObj name="公式" r:id="rId6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5782" y="4083006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4507870"/>
              </p:ext>
            </p:extLst>
          </p:nvPr>
        </p:nvGraphicFramePr>
        <p:xfrm>
          <a:off x="3523345" y="3956006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6" name="公式" r:id="rId8" imgW="152280" imgH="393480" progId="Equation.3">
                  <p:embed/>
                </p:oleObj>
              </mc:Choice>
              <mc:Fallback>
                <p:oleObj name="公式" r:id="rId8" imgW="15228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3345" y="3956006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483768" y="267494"/>
            <a:ext cx="5688632" cy="1754326"/>
            <a:chOff x="2627784" y="498593"/>
            <a:chExt cx="5688632" cy="1754326"/>
          </a:xfrm>
        </p:grpSpPr>
        <p:sp>
          <p:nvSpPr>
            <p:cNvPr id="22" name="文本框 12"/>
            <p:cNvSpPr txBox="1">
              <a:spLocks noChangeArrowheads="1"/>
            </p:cNvSpPr>
            <p:nvPr/>
          </p:nvSpPr>
          <p:spPr bwMode="auto">
            <a:xfrm>
              <a:off x="2627784" y="498593"/>
              <a:ext cx="5688632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明桥小学有一块长方形试验田，其中   种黄瓜， </a:t>
              </a:r>
              <a:r>
                <a:rPr lang="zh-CN" altLang="zh-CN" sz="2400" b="1" dirty="0" smtClean="0">
                  <a:latin typeface="楷体" pitchFamily="49" charset="-122"/>
                  <a:ea typeface="楷体" pitchFamily="49" charset="-122"/>
                </a:rPr>
                <a:t>种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番茄</a:t>
              </a:r>
              <a:r>
                <a:rPr lang="zh-CN" altLang="zh-CN" sz="2400" b="1" dirty="0" smtClean="0">
                  <a:latin typeface="楷体" pitchFamily="49" charset="-122"/>
                  <a:ea typeface="楷体" pitchFamily="49" charset="-122"/>
                </a:rPr>
                <a:t>。黄瓜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和番茄一共占这块地的几分之几？</a:t>
              </a:r>
            </a:p>
          </p:txBody>
        </p:sp>
        <p:grpSp>
          <p:nvGrpSpPr>
            <p:cNvPr id="23" name="组合 1"/>
            <p:cNvGrpSpPr>
              <a:grpSpLocks/>
            </p:cNvGrpSpPr>
            <p:nvPr/>
          </p:nvGrpSpPr>
          <p:grpSpPr bwMode="auto">
            <a:xfrm>
              <a:off x="3852030" y="528770"/>
              <a:ext cx="4032342" cy="1134185"/>
              <a:chOff x="5912" y="-155"/>
              <a:chExt cx="6348" cy="1788"/>
            </a:xfrm>
          </p:grpSpPr>
          <p:graphicFrame>
            <p:nvGraphicFramePr>
              <p:cNvPr id="24" name="对象 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25580632"/>
                  </p:ext>
                </p:extLst>
              </p:nvPr>
            </p:nvGraphicFramePr>
            <p:xfrm>
              <a:off x="11889" y="-155"/>
              <a:ext cx="371" cy="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97" r:id="rId10" imgW="152280" imgH="393480" progId="Equation.KSEE3">
                      <p:embed/>
                    </p:oleObj>
                  </mc:Choice>
                  <mc:Fallback>
                    <p:oleObj r:id="rId10" imgW="15228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889" y="-155"/>
                            <a:ext cx="371" cy="95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" name="对象 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87150817"/>
                  </p:ext>
                </p:extLst>
              </p:nvPr>
            </p:nvGraphicFramePr>
            <p:xfrm>
              <a:off x="5912" y="682"/>
              <a:ext cx="368" cy="95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98" r:id="rId12" imgW="152280" imgH="393480" progId="Equation.KSEE3">
                      <p:embed/>
                    </p:oleObj>
                  </mc:Choice>
                  <mc:Fallback>
                    <p:oleObj r:id="rId12" imgW="15228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12" y="682"/>
                            <a:ext cx="368" cy="95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" name="组合 2"/>
          <p:cNvGrpSpPr/>
          <p:nvPr/>
        </p:nvGrpSpPr>
        <p:grpSpPr>
          <a:xfrm>
            <a:off x="2779018" y="1990725"/>
            <a:ext cx="1558924" cy="581025"/>
            <a:chOff x="2923034" y="2144166"/>
            <a:chExt cx="1558924" cy="581025"/>
          </a:xfrm>
        </p:grpSpPr>
        <p:graphicFrame>
          <p:nvGraphicFramePr>
            <p:cNvPr id="26" name="对象 2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63439619"/>
                </p:ext>
              </p:extLst>
            </p:nvPr>
          </p:nvGraphicFramePr>
          <p:xfrm>
            <a:off x="2923034" y="2144166"/>
            <a:ext cx="769937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9" r:id="rId14" imgW="520560" imgH="393480" progId="Equation.KSEE3">
                    <p:embed/>
                  </p:oleObj>
                </mc:Choice>
                <mc:Fallback>
                  <p:oleObj r:id="rId14" imgW="52056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3034" y="2144166"/>
                          <a:ext cx="769937" cy="581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直接连接符 26"/>
            <p:cNvSpPr>
              <a:spLocks noChangeShapeType="1"/>
            </p:cNvSpPr>
            <p:nvPr/>
          </p:nvSpPr>
          <p:spPr bwMode="auto">
            <a:xfrm>
              <a:off x="3761233" y="2581176"/>
              <a:ext cx="720725" cy="0"/>
            </a:xfrm>
            <a:prstGeom prst="line">
              <a:avLst/>
            </a:prstGeom>
            <a:noFill/>
            <a:ln w="15875">
              <a:solidFill>
                <a:srgbClr val="33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081" y="3579862"/>
            <a:ext cx="15160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813039" y="1003143"/>
            <a:ext cx="1166673" cy="1064551"/>
            <a:chOff x="670145" y="1457273"/>
            <a:chExt cx="1555361" cy="1419401"/>
          </a:xfrm>
        </p:grpSpPr>
        <p:pic>
          <p:nvPicPr>
            <p:cNvPr id="31" name="图片 30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32410"/>
            <a:ext cx="487203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本框 14"/>
          <p:cNvSpPr txBox="1">
            <a:spLocks noChangeArrowheads="1"/>
          </p:cNvSpPr>
          <p:nvPr/>
        </p:nvSpPr>
        <p:spPr bwMode="auto">
          <a:xfrm>
            <a:off x="3399830" y="2751510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</a:p>
        </p:txBody>
      </p:sp>
      <p:sp>
        <p:nvSpPr>
          <p:cNvPr id="28" name="文本框 18"/>
          <p:cNvSpPr txBox="1">
            <a:spLocks noChangeArrowheads="1"/>
          </p:cNvSpPr>
          <p:nvPr/>
        </p:nvSpPr>
        <p:spPr bwMode="auto">
          <a:xfrm>
            <a:off x="4707930" y="276262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</a:p>
        </p:txBody>
      </p:sp>
      <p:sp>
        <p:nvSpPr>
          <p:cNvPr id="29" name="文本框 19"/>
          <p:cNvSpPr txBox="1">
            <a:spLocks noChangeArrowheads="1"/>
          </p:cNvSpPr>
          <p:nvPr/>
        </p:nvSpPr>
        <p:spPr bwMode="auto">
          <a:xfrm>
            <a:off x="3399830" y="223557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</a:p>
        </p:txBody>
      </p:sp>
      <p:sp>
        <p:nvSpPr>
          <p:cNvPr id="30" name="文本框 20"/>
          <p:cNvSpPr txBox="1">
            <a:spLocks noChangeArrowheads="1"/>
          </p:cNvSpPr>
          <p:nvPr/>
        </p:nvSpPr>
        <p:spPr bwMode="auto">
          <a:xfrm>
            <a:off x="4707930" y="2294310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</a:p>
        </p:txBody>
      </p:sp>
      <p:sp>
        <p:nvSpPr>
          <p:cNvPr id="31" name="文本框 21"/>
          <p:cNvSpPr txBox="1">
            <a:spLocks noChangeArrowheads="1"/>
          </p:cNvSpPr>
          <p:nvPr/>
        </p:nvSpPr>
        <p:spPr bwMode="auto">
          <a:xfrm>
            <a:off x="5877918" y="276262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</a:p>
        </p:txBody>
      </p:sp>
      <p:sp>
        <p:nvSpPr>
          <p:cNvPr id="32" name="文本框 23"/>
          <p:cNvSpPr txBox="1">
            <a:spLocks noChangeArrowheads="1"/>
          </p:cNvSpPr>
          <p:nvPr/>
        </p:nvSpPr>
        <p:spPr bwMode="auto">
          <a:xfrm>
            <a:off x="5877918" y="223557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742950" y="483518"/>
            <a:ext cx="7700963" cy="1113948"/>
            <a:chOff x="850900" y="987392"/>
            <a:chExt cx="7700963" cy="1113948"/>
          </a:xfrm>
        </p:grpSpPr>
        <p:sp>
          <p:nvSpPr>
            <p:cNvPr id="37" name="文本框 12"/>
            <p:cNvSpPr txBox="1">
              <a:spLocks noChangeArrowheads="1"/>
            </p:cNvSpPr>
            <p:nvPr/>
          </p:nvSpPr>
          <p:spPr bwMode="auto">
            <a:xfrm>
              <a:off x="850900" y="987574"/>
              <a:ext cx="7700963" cy="111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明桥小学有一块长方形试验田，其中   种黄瓜， </a:t>
              </a:r>
              <a:r>
                <a:rPr lang="zh-CN" altLang="zh-CN" sz="2400" b="1" dirty="0" smtClean="0">
                  <a:latin typeface="楷体" pitchFamily="49" charset="-122"/>
                  <a:ea typeface="楷体" pitchFamily="49" charset="-122"/>
                </a:rPr>
                <a:t>种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番茄</a:t>
              </a:r>
              <a:r>
                <a:rPr lang="zh-CN" altLang="zh-CN" sz="2400" b="1" dirty="0" smtClean="0">
                  <a:latin typeface="楷体" pitchFamily="49" charset="-122"/>
                  <a:ea typeface="楷体" pitchFamily="49" charset="-122"/>
                </a:rPr>
                <a:t>。黄瓜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和番茄一共占这块地的几分之几？</a:t>
              </a:r>
            </a:p>
          </p:txBody>
        </p:sp>
        <p:grpSp>
          <p:nvGrpSpPr>
            <p:cNvPr id="38" name="组合 1"/>
            <p:cNvGrpSpPr>
              <a:grpSpLocks/>
            </p:cNvGrpSpPr>
            <p:nvPr/>
          </p:nvGrpSpPr>
          <p:grpSpPr bwMode="auto">
            <a:xfrm>
              <a:off x="5920296" y="987392"/>
              <a:ext cx="1692214" cy="603250"/>
              <a:chOff x="9168" y="568"/>
              <a:chExt cx="2664" cy="951"/>
            </a:xfrm>
          </p:grpSpPr>
          <p:graphicFrame>
            <p:nvGraphicFramePr>
              <p:cNvPr id="39" name="对象 6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68468967"/>
                  </p:ext>
                </p:extLst>
              </p:nvPr>
            </p:nvGraphicFramePr>
            <p:xfrm>
              <a:off x="9168" y="568"/>
              <a:ext cx="371" cy="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73" r:id="rId4" imgW="152280" imgH="393480" progId="Equation.KSEE3">
                      <p:embed/>
                    </p:oleObj>
                  </mc:Choice>
                  <mc:Fallback>
                    <p:oleObj r:id="rId4" imgW="15228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168" y="568"/>
                            <a:ext cx="371" cy="95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0" name="对象 2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44161077"/>
                  </p:ext>
                </p:extLst>
              </p:nvPr>
            </p:nvGraphicFramePr>
            <p:xfrm>
              <a:off x="11464" y="568"/>
              <a:ext cx="368" cy="95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74" r:id="rId6" imgW="152280" imgH="393480" progId="Equation.KSEE3">
                      <p:embed/>
                    </p:oleObj>
                  </mc:Choice>
                  <mc:Fallback>
                    <p:oleObj r:id="rId6" imgW="15228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464" y="568"/>
                            <a:ext cx="368" cy="95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pic>
        <p:nvPicPr>
          <p:cNvPr id="4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979712" y="3382243"/>
            <a:ext cx="5873750" cy="701675"/>
            <a:chOff x="1979712" y="3166219"/>
            <a:chExt cx="5873750" cy="701675"/>
          </a:xfrm>
        </p:grpSpPr>
        <p:sp>
          <p:nvSpPr>
            <p:cNvPr id="33" name="直接连接符 32"/>
            <p:cNvSpPr>
              <a:spLocks noChangeShapeType="1"/>
            </p:cNvSpPr>
            <p:nvPr/>
          </p:nvSpPr>
          <p:spPr bwMode="auto">
            <a:xfrm>
              <a:off x="4788024" y="3814763"/>
              <a:ext cx="992187" cy="15875"/>
            </a:xfrm>
            <a:prstGeom prst="line">
              <a:avLst/>
            </a:prstGeom>
            <a:noFill/>
            <a:ln w="15875">
              <a:solidFill>
                <a:srgbClr val="33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79712" y="3166219"/>
              <a:ext cx="5873750" cy="701675"/>
              <a:chOff x="3524250" y="3166219"/>
              <a:chExt cx="5873750" cy="701675"/>
            </a:xfrm>
          </p:grpSpPr>
          <p:graphicFrame>
            <p:nvGraphicFramePr>
              <p:cNvPr id="34" name="对象 33">
                <a:hlinkClick r:id="" action="ppaction://ole?verb=1"/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51654094"/>
                  </p:ext>
                </p:extLst>
              </p:nvPr>
            </p:nvGraphicFramePr>
            <p:xfrm>
              <a:off x="6676801" y="3166219"/>
              <a:ext cx="271463" cy="7016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875" r:id="rId9" imgW="152280" imgH="393480" progId="Equation.KSEE3">
                      <p:embed/>
                    </p:oleObj>
                  </mc:Choice>
                  <mc:Fallback>
                    <p:oleObj r:id="rId9" imgW="152280" imgH="393480" progId="Equation.KSEE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676801" y="3166219"/>
                            <a:ext cx="271463" cy="7016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3" name="文本框 24"/>
              <p:cNvSpPr txBox="1">
                <a:spLocks noChangeArrowheads="1"/>
              </p:cNvSpPr>
              <p:nvPr/>
            </p:nvSpPr>
            <p:spPr bwMode="auto">
              <a:xfrm>
                <a:off x="3524250" y="3410694"/>
                <a:ext cx="587375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  <a:cs typeface="楷体_GB2312"/>
                  </a:rPr>
                  <a:t>答：一共占这块地的      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0457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308304" y="3507854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827584" y="464354"/>
            <a:ext cx="71287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计算下面各题，得到的结果能约分的要约分。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4" name="对象 2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030284"/>
              </p:ext>
            </p:extLst>
          </p:nvPr>
        </p:nvGraphicFramePr>
        <p:xfrm>
          <a:off x="971600" y="1707654"/>
          <a:ext cx="1155700" cy="205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" r:id="rId4" imgW="685800" imgH="1218960" progId="Equation.KSEE3">
                  <p:embed/>
                </p:oleObj>
              </mc:Choice>
              <mc:Fallback>
                <p:oleObj r:id="rId4" imgW="685800" imgH="121896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707654"/>
                        <a:ext cx="1155700" cy="205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281199"/>
              </p:ext>
            </p:extLst>
          </p:nvPr>
        </p:nvGraphicFramePr>
        <p:xfrm>
          <a:off x="4640634" y="1059582"/>
          <a:ext cx="57943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1" r:id="rId6" imgW="342720" imgH="393480" progId="Equation.KSEE3">
                  <p:embed/>
                </p:oleObj>
              </mc:Choice>
              <mc:Fallback>
                <p:oleObj r:id="rId6" imgW="34272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634" y="1059582"/>
                        <a:ext cx="579438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706046"/>
              </p:ext>
            </p:extLst>
          </p:nvPr>
        </p:nvGraphicFramePr>
        <p:xfrm>
          <a:off x="4412605" y="1707654"/>
          <a:ext cx="87947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2" r:id="rId8" imgW="520560" imgH="812520" progId="Equation.KSEE3">
                  <p:embed/>
                </p:oleObj>
              </mc:Choice>
              <mc:Fallback>
                <p:oleObj r:id="rId8" imgW="520560" imgH="81252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2605" y="1707654"/>
                        <a:ext cx="879475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459200"/>
              </p:ext>
            </p:extLst>
          </p:nvPr>
        </p:nvGraphicFramePr>
        <p:xfrm>
          <a:off x="1187549" y="1059582"/>
          <a:ext cx="792163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3" r:id="rId10" imgW="469800" imgH="393480" progId="Equation.KSEE3">
                  <p:embed/>
                </p:oleObj>
              </mc:Choice>
              <mc:Fallback>
                <p:oleObj r:id="rId10" imgW="46980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549" y="1059582"/>
                        <a:ext cx="792163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462784"/>
              </p:ext>
            </p:extLst>
          </p:nvPr>
        </p:nvGraphicFramePr>
        <p:xfrm>
          <a:off x="3056582" y="1059582"/>
          <a:ext cx="795338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4" r:id="rId12" imgW="469800" imgH="634680" progId="Equation.KSEE3">
                  <p:embed/>
                </p:oleObj>
              </mc:Choice>
              <mc:Fallback>
                <p:oleObj r:id="rId12" imgW="469800" imgH="6346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6582" y="1059582"/>
                        <a:ext cx="795338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72561"/>
              </p:ext>
            </p:extLst>
          </p:nvPr>
        </p:nvGraphicFramePr>
        <p:xfrm>
          <a:off x="2838649" y="1851670"/>
          <a:ext cx="1157287" cy="205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5" r:id="rId14" imgW="685800" imgH="1218960" progId="Equation.KSEE3">
                  <p:embed/>
                </p:oleObj>
              </mc:Choice>
              <mc:Fallback>
                <p:oleObj r:id="rId14" imgW="685800" imgH="121896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8649" y="1851670"/>
                        <a:ext cx="1157287" cy="205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49006"/>
              </p:ext>
            </p:extLst>
          </p:nvPr>
        </p:nvGraphicFramePr>
        <p:xfrm>
          <a:off x="6371580" y="1059582"/>
          <a:ext cx="682625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6" r:id="rId16" imgW="406080" imgH="634680" progId="Equation.KSEE3">
                  <p:embed/>
                </p:oleObj>
              </mc:Choice>
              <mc:Fallback>
                <p:oleObj r:id="rId16" imgW="406080" imgH="6346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1580" y="1059582"/>
                        <a:ext cx="682625" cy="1068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085885"/>
              </p:ext>
            </p:extLst>
          </p:nvPr>
        </p:nvGraphicFramePr>
        <p:xfrm>
          <a:off x="6210969" y="1779662"/>
          <a:ext cx="449263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" r:id="rId18" imgW="266400" imgH="850680" progId="Equation.KSEE3">
                  <p:embed/>
                </p:oleObj>
              </mc:Choice>
              <mc:Fallback>
                <p:oleObj r:id="rId18" imgW="266400" imgH="8506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0969" y="1779662"/>
                        <a:ext cx="449263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圆角矩形标注 32"/>
          <p:cNvSpPr>
            <a:spLocks noChangeArrowheads="1"/>
          </p:cNvSpPr>
          <p:nvPr/>
        </p:nvSpPr>
        <p:spPr bwMode="auto">
          <a:xfrm>
            <a:off x="2987824" y="4034872"/>
            <a:ext cx="2049462" cy="446087"/>
          </a:xfrm>
          <a:prstGeom prst="wedgeRoundRectCallout">
            <a:avLst>
              <a:gd name="adj1" fmla="val -64716"/>
              <a:gd name="adj2" fmla="val -48468"/>
              <a:gd name="adj3" fmla="val 16667"/>
            </a:avLst>
          </a:prstGeom>
          <a:noFill/>
          <a:ln w="9525">
            <a:solidFill>
              <a:srgbClr val="FFD94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楷体_GB2312"/>
              </a:rPr>
              <a:t>你会验算吗？</a:t>
            </a:r>
          </a:p>
        </p:txBody>
      </p:sp>
      <p:sp>
        <p:nvSpPr>
          <p:cNvPr id="35" name="TextBox 10"/>
          <p:cNvSpPr txBox="1">
            <a:spLocks noChangeArrowheads="1"/>
          </p:cNvSpPr>
          <p:nvPr/>
        </p:nvSpPr>
        <p:spPr bwMode="auto">
          <a:xfrm>
            <a:off x="2051720" y="1699097"/>
            <a:ext cx="146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验算：</a:t>
            </a:r>
          </a:p>
        </p:txBody>
      </p:sp>
      <p:sp>
        <p:nvSpPr>
          <p:cNvPr id="36" name="TextBox 10"/>
          <p:cNvSpPr txBox="1">
            <a:spLocks noChangeArrowheads="1"/>
          </p:cNvSpPr>
          <p:nvPr/>
        </p:nvSpPr>
        <p:spPr bwMode="auto">
          <a:xfrm>
            <a:off x="5337398" y="1767359"/>
            <a:ext cx="146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验算：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209" y="3507854"/>
            <a:ext cx="940936" cy="1348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8343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3" grpId="0" bldLvl="0" animBg="1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6944913" y="2623217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圆角矩形标注 32"/>
          <p:cNvSpPr>
            <a:spLocks noChangeArrowheads="1"/>
          </p:cNvSpPr>
          <p:nvPr/>
        </p:nvSpPr>
        <p:spPr bwMode="auto">
          <a:xfrm>
            <a:off x="1527866" y="1060085"/>
            <a:ext cx="5384986" cy="446087"/>
          </a:xfrm>
          <a:prstGeom prst="wedgeRoundRectCallout">
            <a:avLst>
              <a:gd name="adj1" fmla="val -52774"/>
              <a:gd name="adj2" fmla="val -7922"/>
              <a:gd name="adj3" fmla="val 16667"/>
            </a:avLst>
          </a:prstGeom>
          <a:noFill/>
          <a:ln w="9525">
            <a:solidFill>
              <a:srgbClr val="FFD94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计算异分母分数加、减法要注意什么？</a:t>
            </a:r>
          </a:p>
        </p:txBody>
      </p:sp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1403648" y="2283718"/>
            <a:ext cx="5384986" cy="1670223"/>
          </a:xfrm>
          <a:prstGeom prst="wedgeRoundRectCallout">
            <a:avLst>
              <a:gd name="adj1" fmla="val 55454"/>
              <a:gd name="adj2" fmla="val 13925"/>
              <a:gd name="adj3" fmla="val 16667"/>
            </a:avLst>
          </a:prstGeom>
          <a:noFill/>
          <a:ln w="9525">
            <a:solidFill>
              <a:srgbClr val="FFD94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计算异分母加、减法时，要先通分再计算，计算结果能约分的要约成最简分数；验算时，通常可以利用加、减法的关系进行验算。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70706"/>
            <a:ext cx="1126831" cy="16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17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71600" y="1364503"/>
            <a:ext cx="6542246" cy="677689"/>
            <a:chOff x="1109663" y="1029965"/>
            <a:chExt cx="6542246" cy="677689"/>
          </a:xfrm>
        </p:grpSpPr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1109663" y="1029965"/>
              <a:ext cx="65422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1.</a:t>
              </a:r>
              <a:endParaRPr lang="zh-CN" altLang="en-US" sz="2400" b="1" dirty="0">
                <a:solidFill>
                  <a:srgbClr val="FF5599"/>
                </a:solidFill>
                <a:latin typeface="楷体" pitchFamily="49" charset="-122"/>
                <a:ea typeface="楷体" pitchFamily="49" charset="-122"/>
                <a:sym typeface="楷体_GB2312" pitchFamily="1" charset="-122"/>
              </a:endParaRP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9597636"/>
                </p:ext>
              </p:extLst>
            </p:nvPr>
          </p:nvGraphicFramePr>
          <p:xfrm>
            <a:off x="1540099" y="1072654"/>
            <a:ext cx="655637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37" r:id="rId3" imgW="406080" imgH="393480" progId="Equation.3">
                    <p:embed/>
                  </p:oleObj>
                </mc:Choice>
                <mc:Fallback>
                  <p:oleObj r:id="rId3" imgW="406080" imgH="393480" progId="Equation.3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0099" y="1072654"/>
                          <a:ext cx="655637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10979907"/>
                </p:ext>
              </p:extLst>
            </p:nvPr>
          </p:nvGraphicFramePr>
          <p:xfrm>
            <a:off x="3213745" y="1072654"/>
            <a:ext cx="638175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38" r:id="rId5" imgW="393480" imgH="393480" progId="Equation.3">
                    <p:embed/>
                  </p:oleObj>
                </mc:Choice>
                <mc:Fallback>
                  <p:oleObj r:id="rId5" imgW="393480" imgH="393480" progId="Equation.3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3745" y="1072654"/>
                          <a:ext cx="638175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36424421"/>
                </p:ext>
              </p:extLst>
            </p:nvPr>
          </p:nvGraphicFramePr>
          <p:xfrm>
            <a:off x="4747692" y="1072654"/>
            <a:ext cx="760412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39" r:id="rId7" imgW="469800" imgH="393480" progId="Equation.3">
                    <p:embed/>
                  </p:oleObj>
                </mc:Choice>
                <mc:Fallback>
                  <p:oleObj r:id="rId7" imgW="469800" imgH="393480" progId="Equation.3">
                    <p:embed/>
                    <p:pic>
                      <p:nvPicPr>
                        <p:cNvPr id="0" name="对象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47692" y="1072654"/>
                          <a:ext cx="760412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00148487"/>
                </p:ext>
              </p:extLst>
            </p:nvPr>
          </p:nvGraphicFramePr>
          <p:xfrm>
            <a:off x="6604000" y="1059582"/>
            <a:ext cx="554038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240" r:id="rId9" imgW="342720" imgH="393480" progId="Equation.3">
                    <p:embed/>
                  </p:oleObj>
                </mc:Choice>
                <mc:Fallback>
                  <p:oleObj r:id="rId9" imgW="342720" imgH="393480" progId="Equation.3">
                    <p:embed/>
                    <p:pic>
                      <p:nvPicPr>
                        <p:cNvPr id="0" name="对象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04000" y="1059582"/>
                          <a:ext cx="554038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583227"/>
              </p:ext>
            </p:extLst>
          </p:nvPr>
        </p:nvGraphicFramePr>
        <p:xfrm>
          <a:off x="1160289" y="2058811"/>
          <a:ext cx="1041400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41" r:id="rId11" imgW="660240" imgH="812520" progId="Equation.3">
                  <p:embed/>
                </p:oleObj>
              </mc:Choice>
              <mc:Fallback>
                <p:oleObj r:id="rId11" imgW="660240" imgH="812520" progId="Equation.3">
                  <p:embed/>
                  <p:pic>
                    <p:nvPicPr>
                      <p:cNvPr id="0" name="对象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0289" y="2058811"/>
                        <a:ext cx="1041400" cy="127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909016"/>
              </p:ext>
            </p:extLst>
          </p:nvPr>
        </p:nvGraphicFramePr>
        <p:xfrm>
          <a:off x="2849761" y="2058811"/>
          <a:ext cx="1041400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42" r:id="rId13" imgW="660240" imgH="812520" progId="Equation.3">
                  <p:embed/>
                </p:oleObj>
              </mc:Choice>
              <mc:Fallback>
                <p:oleObj r:id="rId13" imgW="660240" imgH="812520" progId="Equation.3">
                  <p:embed/>
                  <p:pic>
                    <p:nvPicPr>
                      <p:cNvPr id="0" name="对象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9761" y="2058811"/>
                        <a:ext cx="1041400" cy="127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405158"/>
              </p:ext>
            </p:extLst>
          </p:nvPr>
        </p:nvGraphicFramePr>
        <p:xfrm>
          <a:off x="4400649" y="2042192"/>
          <a:ext cx="1041400" cy="189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43" r:id="rId15" imgW="660240" imgH="1206360" progId="Equation.3">
                  <p:embed/>
                </p:oleObj>
              </mc:Choice>
              <mc:Fallback>
                <p:oleObj r:id="rId15" imgW="660240" imgH="1206360" progId="Equation.3">
                  <p:embed/>
                  <p:pic>
                    <p:nvPicPr>
                      <p:cNvPr id="0" name="对象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0649" y="2042192"/>
                        <a:ext cx="1041400" cy="189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992582"/>
              </p:ext>
            </p:extLst>
          </p:nvPr>
        </p:nvGraphicFramePr>
        <p:xfrm>
          <a:off x="6306145" y="2042192"/>
          <a:ext cx="798512" cy="162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44" r:id="rId17" imgW="507960" imgH="1028520" progId="Equation.3">
                  <p:embed/>
                </p:oleObj>
              </mc:Choice>
              <mc:Fallback>
                <p:oleObj r:id="rId17" imgW="507960" imgH="1028520" progId="Equation.3">
                  <p:embed/>
                  <p:pic>
                    <p:nvPicPr>
                      <p:cNvPr id="0" name="对象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6145" y="2042192"/>
                        <a:ext cx="798512" cy="162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884368" y="3524743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293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7226" r="20399" b="15496"/>
          <a:stretch/>
        </p:blipFill>
        <p:spPr bwMode="auto">
          <a:xfrm>
            <a:off x="7596336" y="3077886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11943" y="507380"/>
            <a:ext cx="8482013" cy="984250"/>
            <a:chOff x="1202555" y="843558"/>
            <a:chExt cx="8482013" cy="984250"/>
          </a:xfrm>
        </p:grpSpPr>
        <p:sp>
          <p:nvSpPr>
            <p:cNvPr id="32" name="文本框 19"/>
            <p:cNvSpPr txBox="1">
              <a:spLocks noChangeArrowheads="1"/>
            </p:cNvSpPr>
            <p:nvPr/>
          </p:nvSpPr>
          <p:spPr bwMode="auto">
            <a:xfrm>
              <a:off x="1202555" y="922933"/>
              <a:ext cx="84820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2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．一台拖拉机耕一块地，上午耕了  公顷，下午比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上</a:t>
              </a:r>
              <a:endParaRPr lang="en-US" altLang="zh-CN" sz="2400" b="1" dirty="0" smtClean="0">
                <a:latin typeface="楷体" pitchFamily="49" charset="-122"/>
                <a:ea typeface="楷体" pitchFamily="49" charset="-122"/>
                <a:cs typeface="楷体_GB2312"/>
              </a:endParaRPr>
            </a:p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  <a:cs typeface="楷体_GB2312"/>
                </a:rPr>
                <a:t>午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  <a:cs typeface="楷体_GB2312"/>
                </a:rPr>
                <a:t>多耕了  公顷。下午耕地多少公顷？ </a:t>
              </a:r>
            </a:p>
          </p:txBody>
        </p:sp>
        <p:graphicFrame>
          <p:nvGraphicFramePr>
            <p:cNvPr id="33" name="对象 3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11397228"/>
                </p:ext>
              </p:extLst>
            </p:nvPr>
          </p:nvGraphicFramePr>
          <p:xfrm>
            <a:off x="2563838" y="1294408"/>
            <a:ext cx="2079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9" r:id="rId4" imgW="152280" imgH="393480" progId="Equation.KSEE3">
                    <p:embed/>
                  </p:oleObj>
                </mc:Choice>
                <mc:Fallback>
                  <p:oleObj r:id="rId4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3838" y="1294408"/>
                          <a:ext cx="2079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对象 33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0921961"/>
                </p:ext>
              </p:extLst>
            </p:nvPr>
          </p:nvGraphicFramePr>
          <p:xfrm>
            <a:off x="6018634" y="843558"/>
            <a:ext cx="20955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30" r:id="rId6" imgW="152280" imgH="393480" progId="Equation.KSEE3">
                    <p:embed/>
                  </p:oleObj>
                </mc:Choice>
                <mc:Fallback>
                  <p:oleObj r:id="rId6" imgW="152280" imgH="393480" progId="Equation.KSEE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8634" y="843558"/>
                          <a:ext cx="209550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5" name="对象 3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276406"/>
              </p:ext>
            </p:extLst>
          </p:nvPr>
        </p:nvGraphicFramePr>
        <p:xfrm>
          <a:off x="2733675" y="2546350"/>
          <a:ext cx="1154113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1" name="公式" r:id="rId8" imgW="761760" imgH="838080" progId="Equation.3">
                  <p:embed/>
                </p:oleObj>
              </mc:Choice>
              <mc:Fallback>
                <p:oleObj name="公式" r:id="rId8" imgW="76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675" y="2546350"/>
                        <a:ext cx="1154113" cy="126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对象 51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591841"/>
              </p:ext>
            </p:extLst>
          </p:nvPr>
        </p:nvGraphicFramePr>
        <p:xfrm>
          <a:off x="2987824" y="1974850"/>
          <a:ext cx="6159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2" r:id="rId10" imgW="406080" imgH="393480" progId="Equation.KSEE3">
                  <p:embed/>
                </p:oleObj>
              </mc:Choice>
              <mc:Fallback>
                <p:oleObj r:id="rId10" imgW="4060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1974850"/>
                        <a:ext cx="61595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文本框 14"/>
          <p:cNvSpPr txBox="1">
            <a:spLocks noChangeArrowheads="1"/>
          </p:cNvSpPr>
          <p:nvPr/>
        </p:nvSpPr>
        <p:spPr bwMode="auto">
          <a:xfrm>
            <a:off x="1691680" y="3838277"/>
            <a:ext cx="3416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_GB2312"/>
              </a:rPr>
              <a:t>答：下午耕地   公顷。</a:t>
            </a:r>
          </a:p>
        </p:txBody>
      </p:sp>
      <p:graphicFrame>
        <p:nvGraphicFramePr>
          <p:cNvPr id="59" name="对象 5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743324"/>
              </p:ext>
            </p:extLst>
          </p:nvPr>
        </p:nvGraphicFramePr>
        <p:xfrm>
          <a:off x="3737744" y="3795886"/>
          <a:ext cx="3302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3" r:id="rId12" imgW="190440" imgH="393480" progId="Equation.KSEE3">
                  <p:embed/>
                </p:oleObj>
              </mc:Choice>
              <mc:Fallback>
                <p:oleObj r:id="rId12" imgW="19044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7744" y="3795886"/>
                        <a:ext cx="330200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483518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先在算式下面的图形中涂一涂，再写出得数。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044" y="2355726"/>
            <a:ext cx="539517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746027" y="1461715"/>
            <a:ext cx="4739963" cy="707902"/>
            <a:chOff x="1746027" y="1461715"/>
            <a:chExt cx="4739963" cy="707902"/>
          </a:xfrm>
        </p:grpSpPr>
        <p:graphicFrame>
          <p:nvGraphicFramePr>
            <p:cNvPr id="22" name="对象 21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4652045"/>
                </p:ext>
              </p:extLst>
            </p:nvPr>
          </p:nvGraphicFramePr>
          <p:xfrm>
            <a:off x="1746027" y="1504950"/>
            <a:ext cx="593725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4" name="公式" r:id="rId4" imgW="368280" imgH="393480" progId="Equation.3">
                    <p:embed/>
                  </p:oleObj>
                </mc:Choice>
                <mc:Fallback>
                  <p:oleObj name="公式" r:id="rId4" imgW="368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46027" y="1504950"/>
                          <a:ext cx="593725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7187084"/>
                </p:ext>
              </p:extLst>
            </p:nvPr>
          </p:nvGraphicFramePr>
          <p:xfrm>
            <a:off x="4849813" y="1492250"/>
            <a:ext cx="612775" cy="635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5" name="公式" r:id="rId6" imgW="380880" imgH="393480" progId="Equation.3">
                    <p:embed/>
                  </p:oleObj>
                </mc:Choice>
                <mc:Fallback>
                  <p:oleObj name="公式" r:id="rId6" imgW="380880" imgH="393480" progId="Equation.3">
                    <p:embed/>
                    <p:pic>
                      <p:nvPicPr>
                        <p:cNvPr id="0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9813" y="1492250"/>
                          <a:ext cx="612775" cy="635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40966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491630"/>
              <a:ext cx="761862" cy="677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339752" y="1606029"/>
              <a:ext cx="532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36096" y="1563638"/>
              <a:ext cx="532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=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461715"/>
              <a:ext cx="761862" cy="677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0967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65"/>
          <a:stretch/>
        </p:blipFill>
        <p:spPr bwMode="auto">
          <a:xfrm>
            <a:off x="1262633" y="2355726"/>
            <a:ext cx="2224145" cy="167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13" t="4427" r="5950"/>
          <a:stretch/>
        </p:blipFill>
        <p:spPr bwMode="auto">
          <a:xfrm>
            <a:off x="4716016" y="2408115"/>
            <a:ext cx="1647930" cy="1603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771800" y="1419622"/>
            <a:ext cx="532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68144" y="1380713"/>
            <a:ext cx="532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0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495</Words>
  <Application>Microsoft Office PowerPoint</Application>
  <PresentationFormat>全屏显示(16:9)</PresentationFormat>
  <Paragraphs>72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Calibri</vt:lpstr>
      <vt:lpstr>黑体</vt:lpstr>
      <vt:lpstr>楷体_GB2312</vt:lpstr>
      <vt:lpstr>幼圆</vt:lpstr>
      <vt:lpstr>楷体</vt:lpstr>
      <vt:lpstr>3_Office 主题</vt:lpstr>
      <vt:lpstr>5_Office 主题</vt:lpstr>
      <vt:lpstr>4_Office 主题</vt:lpstr>
      <vt:lpstr>公式</vt:lpstr>
      <vt:lpstr>Equation.KSEE3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2019-10-14T08:46:43Z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